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7" r:id="rId4"/>
    <p:sldId id="272" r:id="rId5"/>
    <p:sldId id="269" r:id="rId6"/>
    <p:sldId id="267" r:id="rId7"/>
    <p:sldId id="270" r:id="rId8"/>
    <p:sldId id="271" r:id="rId9"/>
  </p:sldIdLst>
  <p:sldSz cx="6858000" cy="9144000" type="screen4x3"/>
  <p:notesSz cx="6858000" cy="9144000"/>
  <p:custDataLst>
    <p:tags r:id="rId1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3" d="100"/>
          <a:sy n="53" d="100"/>
        </p:scale>
        <p:origin x="226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hyperlink" Target="&#31532;75&#35838;%20%20&#31532;n&#20010;&#22823;&#30340;&#25968;(&#23436;&#25972;).cpp" TargetMode="External"/><Relationship Id="rId5" Type="http://schemas.openxmlformats.org/officeDocument/2006/relationships/hyperlink" Target="&#31532;75&#35838;%20%20&#31532;n&#20010;&#22823;&#30340;&#25968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1988840" y="3347864"/>
            <a:ext cx="357020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75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n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个大的数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25" y="3321845"/>
            <a:ext cx="1944216" cy="2438047"/>
          </a:xfrm>
          <a:prstGeom prst="rect">
            <a:avLst/>
          </a:prstGeom>
        </p:spPr>
      </p:pic>
      <p:sp>
        <p:nvSpPr>
          <p:cNvPr id="5" name="AutoShape 1037"/>
          <p:cNvSpPr>
            <a:spLocks noChangeArrowheads="1"/>
          </p:cNvSpPr>
          <p:nvPr/>
        </p:nvSpPr>
        <p:spPr bwMode="auto">
          <a:xfrm>
            <a:off x="2348880" y="2529756"/>
            <a:ext cx="4076700" cy="2186259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133350" indent="720090" algn="just">
              <a:spcAft>
                <a:spcPts val="0"/>
              </a:spcAft>
            </a:pP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定义一个找</a:t>
            </a:r>
            <a:r>
              <a:rPr lang="zh-CN" alt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一个数列中第</a:t>
            </a:r>
            <a:r>
              <a:rPr lang="en-US" alt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的数的函数，利用它输出第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个大的数。</a:t>
            </a:r>
            <a:endParaRPr lang="zh-CN" sz="2800" kern="10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99478" y="3323314"/>
            <a:ext cx="1241290" cy="100811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260648" y="3419872"/>
            <a:ext cx="62024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kern="100">
                <a:latin typeface="Calibri" panose="020F0502020204030204" pitchFamily="34" charset="0"/>
                <a:ea typeface="楷体" panose="02010609060101010101" pitchFamily="49" charset="-122"/>
              </a:rPr>
              <a:t>99</a:t>
            </a:r>
            <a:r>
              <a:rPr lang="en-US" altLang="zh-CN" sz="48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     </a:t>
            </a:r>
            <a:r>
              <a:rPr lang="en-US" altLang="zh-CN" sz="4800" kern="100">
                <a:latin typeface="Calibri" panose="020F0502020204030204" pitchFamily="34" charset="0"/>
                <a:ea typeface="楷体" panose="02010609060101010101" pitchFamily="49" charset="-122"/>
              </a:rPr>
              <a:t>200</a:t>
            </a:r>
            <a:r>
              <a:rPr lang="en-US" altLang="zh-CN" sz="48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    </a:t>
            </a:r>
            <a:r>
              <a:rPr lang="en-US" altLang="zh-CN" sz="4800" kern="100">
                <a:latin typeface="Calibri" panose="020F0502020204030204" pitchFamily="34" charset="0"/>
                <a:ea typeface="楷体" panose="02010609060101010101" pitchFamily="49" charset="-122"/>
              </a:rPr>
              <a:t>95</a:t>
            </a:r>
            <a:r>
              <a:rPr lang="en-US" altLang="zh-CN" sz="48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    </a:t>
            </a:r>
            <a:r>
              <a:rPr lang="en-US" altLang="zh-CN" sz="4800" kern="100">
                <a:latin typeface="Calibri" panose="020F0502020204030204" pitchFamily="34" charset="0"/>
                <a:ea typeface="楷体" panose="02010609060101010101" pitchFamily="49" charset="-122"/>
              </a:rPr>
              <a:t>87  </a:t>
            </a:r>
            <a:r>
              <a:rPr lang="en-US" altLang="zh-CN" sz="48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  </a:t>
            </a:r>
            <a:r>
              <a:rPr lang="en-US" altLang="zh-CN" sz="4800" kern="100">
                <a:latin typeface="Calibri" panose="020F0502020204030204" pitchFamily="34" charset="0"/>
                <a:ea typeface="楷体" panose="02010609060101010101" pitchFamily="49" charset="-122"/>
              </a:rPr>
              <a:t>98</a:t>
            </a:r>
            <a:r>
              <a:rPr lang="en-US" altLang="zh-CN" sz="48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  </a:t>
            </a:r>
            <a:endParaRPr lang="zh-CN" altLang="en-US" sz="4800"/>
          </a:p>
        </p:txBody>
      </p:sp>
      <p:sp>
        <p:nvSpPr>
          <p:cNvPr id="3" name="矩形 2"/>
          <p:cNvSpPr/>
          <p:nvPr/>
        </p:nvSpPr>
        <p:spPr>
          <a:xfrm>
            <a:off x="3174999" y="1008663"/>
            <a:ext cx="32880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44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第</a:t>
            </a:r>
            <a:r>
              <a:rPr lang="en-US" altLang="zh-CN" sz="4400" kern="10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zh-CN" sz="44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个大的数</a:t>
            </a:r>
            <a:endParaRPr lang="zh-CN" altLang="en-US" sz="4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0648" y="4956052"/>
            <a:ext cx="5920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kern="100">
                <a:latin typeface="Calibri" panose="020F0502020204030204" pitchFamily="34" charset="0"/>
                <a:ea typeface="楷体" panose="02010609060101010101" pitchFamily="49" charset="-122"/>
              </a:rPr>
              <a:t>-12  </a:t>
            </a:r>
            <a:r>
              <a:rPr lang="en-US" altLang="zh-CN" sz="48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  </a:t>
            </a:r>
            <a:r>
              <a:rPr lang="en-US" altLang="zh-CN" sz="4800" kern="100">
                <a:latin typeface="Calibri" panose="020F0502020204030204" pitchFamily="34" charset="0"/>
                <a:ea typeface="楷体" panose="02010609060101010101" pitchFamily="49" charset="-122"/>
              </a:rPr>
              <a:t>30  </a:t>
            </a:r>
            <a:r>
              <a:rPr lang="en-US" altLang="zh-CN" sz="48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  </a:t>
            </a:r>
            <a:r>
              <a:rPr lang="en-US" altLang="zh-CN" sz="4800" kern="100">
                <a:latin typeface="Calibri" panose="020F0502020204030204" pitchFamily="34" charset="0"/>
                <a:ea typeface="楷体" panose="02010609060101010101" pitchFamily="49" charset="-122"/>
              </a:rPr>
              <a:t>87  </a:t>
            </a:r>
            <a:r>
              <a:rPr lang="en-US" altLang="zh-CN" sz="48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  </a:t>
            </a:r>
            <a:r>
              <a:rPr lang="en-US" altLang="zh-CN" sz="4800" kern="100">
                <a:latin typeface="Calibri" panose="020F0502020204030204" pitchFamily="34" charset="0"/>
                <a:ea typeface="楷体" panose="02010609060101010101" pitchFamily="49" charset="-122"/>
              </a:rPr>
              <a:t>75  </a:t>
            </a:r>
            <a:r>
              <a:rPr lang="en-US" altLang="zh-CN" sz="48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  </a:t>
            </a:r>
            <a:r>
              <a:rPr lang="en-US" altLang="zh-CN" sz="4800" kern="100">
                <a:latin typeface="Calibri" panose="020F0502020204030204" pitchFamily="34" charset="0"/>
                <a:ea typeface="楷体" panose="02010609060101010101" pitchFamily="49" charset="-122"/>
              </a:rPr>
              <a:t>-25</a:t>
            </a:r>
            <a:endParaRPr lang="zh-CN" altLang="en-US"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268760" y="6407172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7">
            <a:hlinkClick r:id="rId5" tooltip="点一点" action="ppaction://hlinkfile"/>
          </p:cNvPr>
          <p:cNvSpPr txBox="1"/>
          <p:nvPr/>
        </p:nvSpPr>
        <p:spPr>
          <a:xfrm>
            <a:off x="2392051" y="6390335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文本框 18">
            <a:hlinkClick r:id="rId6" tooltip="点一点" action="ppaction://hlinkfile"/>
          </p:cNvPr>
          <p:cNvSpPr txBox="1"/>
          <p:nvPr/>
        </p:nvSpPr>
        <p:spPr>
          <a:xfrm>
            <a:off x="2392051" y="708359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384" y="2432459"/>
            <a:ext cx="5200650" cy="2809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0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670657" y="2218035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5400" kern="1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数组名</a:t>
            </a:r>
            <a:endParaRPr lang="zh-CN" altLang="en-US" sz="5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" y="4128294"/>
            <a:ext cx="58272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4400" kern="10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代表数组首元素的地址</a:t>
            </a:r>
            <a:endParaRPr lang="zh-CN" altLang="en-US" sz="4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 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dbdf54f5-df38-42b7-a9a9-2f833744dbc9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WPS 演示</Application>
  <PresentationFormat>全屏显示(4:3)</PresentationFormat>
  <Paragraphs>29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7</vt:i4>
      </vt:variant>
    </vt:vector>
  </HeadingPairs>
  <TitlesOfParts>
    <vt:vector size="24" baseType="lpstr">
      <vt:lpstr>Arial</vt:lpstr>
      <vt:lpstr>宋体</vt:lpstr>
      <vt:lpstr>Wingdings</vt:lpstr>
      <vt:lpstr>仿宋</vt:lpstr>
      <vt:lpstr>楷体</vt:lpstr>
      <vt:lpstr>Times New Roman</vt:lpstr>
      <vt:lpstr>Calibri</vt:lpstr>
      <vt:lpstr>华文楷体</vt:lpstr>
      <vt:lpstr>黑体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67</cp:revision>
  <dcterms:created xsi:type="dcterms:W3CDTF">2017-03-13T11:27:00Z</dcterms:created>
  <dcterms:modified xsi:type="dcterms:W3CDTF">2023-03-31T09:40:27Z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6377F298F68E43B08423749D9CB1C13E_12</vt:lpwstr>
  </property>
  <property fmtid="{D5CDD505-2E9C-101B-9397-08002B2CF9AE}" pid="3" name="KSOProductBuildVer">
    <vt:lpwstr>2052-11.1.0.14036</vt:lpwstr>
  </property>
</Properties>
</file>